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3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CF2E8-0D22-46D7-8480-54D89212ABBB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06A83-B6E3-4686-B349-E983C2E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0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03AFA3-25AA-4EA4-A15F-02641B22D5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2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\\kwfdncinsrv09\users$\rospertc\strive\National New\ppt graphic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667000"/>
            <a:ext cx="57372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9CA707CF-A715-4E19-961C-75BD56A175CE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3266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triv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191250"/>
            <a:ext cx="11890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Untitled-3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C7F7F7D0-6179-41F4-9ECE-35E71E833D7F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C07AE395-B68F-4B73-BC06-BBC9BCDE8DDA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1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triv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191250"/>
            <a:ext cx="11890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Untitled-3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248DDC01-F02D-4F45-BEA8-B74F3F7D4A16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9CD5D236-9A17-4423-9603-01AEA0CFFBBC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7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Untitled-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 lIns="91438" tIns="45718" rIns="91438" bIns="45718"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 defTabSz="914382">
              <a:spcBef>
                <a:spcPct val="20000"/>
              </a:spcBef>
              <a:buFont typeface="Arial" pitchFamily="34" charset="0"/>
              <a:buNone/>
              <a:defRPr/>
            </a:pPr>
            <a:fld id="{3F3A1F29-645C-4325-8FEA-42CB021C5C9D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 defTabSz="914382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2" descr="C:\PLC\Local Cloud\Private\rospertc\strive\National New\Branding Materials\TogetherLogo\StriveTogether_color.png"/>
          <p:cNvPicPr>
            <a:picLocks noChangeAspect="1" noChangeArrowheads="1"/>
          </p:cNvPicPr>
          <p:nvPr userDrawn="1"/>
        </p:nvPicPr>
        <p:blipFill>
          <a:blip r:embed="rId3" cstate="print"/>
          <a:srcRect b="26456"/>
          <a:stretch>
            <a:fillRect/>
          </a:stretch>
        </p:blipFill>
        <p:spPr bwMode="auto">
          <a:xfrm>
            <a:off x="6942138" y="6210300"/>
            <a:ext cx="21542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163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triv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191250"/>
            <a:ext cx="11890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Untitled-3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F1A7E729-AC6E-4425-BD4B-3EE31D01F512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47920"/>
                </a:solidFill>
              </a:defRPr>
            </a:lvl1pPr>
            <a:lvl2pPr>
              <a:defRPr>
                <a:solidFill>
                  <a:srgbClr val="425968"/>
                </a:solidFill>
              </a:defRPr>
            </a:lvl2pPr>
            <a:lvl3pPr>
              <a:defRPr>
                <a:solidFill>
                  <a:srgbClr val="425968"/>
                </a:solidFill>
              </a:defRPr>
            </a:lvl3pPr>
            <a:lvl4pPr>
              <a:defRPr>
                <a:solidFill>
                  <a:srgbClr val="425968"/>
                </a:solidFill>
              </a:defRPr>
            </a:lvl4pPr>
            <a:lvl5pPr>
              <a:defRPr>
                <a:solidFill>
                  <a:srgbClr val="4259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914400"/>
            <a:ext cx="8229600" cy="457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4162B0B0-81B5-4644-80E3-B111AE152863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7"/>
          <p:cNvSpPr>
            <a:spLocks noGrp="1"/>
          </p:cNvSpPr>
          <p:nvPr>
            <p:ph type="title"/>
          </p:nvPr>
        </p:nvSpPr>
        <p:spPr>
          <a:xfrm>
            <a:off x="457200" y="684554"/>
            <a:ext cx="8229600" cy="697679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>
                    <a:lumMod val="9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23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Untitled-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652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1"/>
          <p:cNvSpPr txBox="1">
            <a:spLocks/>
          </p:cNvSpPr>
          <p:nvPr userDrawn="1"/>
        </p:nvSpPr>
        <p:spPr>
          <a:xfrm>
            <a:off x="6540504" y="6600828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0E26D963-0990-41D1-B98A-7D008BA92A41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6397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47920"/>
                </a:solidFill>
              </a:defRPr>
            </a:lvl1pPr>
            <a:lvl2pPr>
              <a:defRPr>
                <a:solidFill>
                  <a:srgbClr val="425968"/>
                </a:solidFill>
              </a:defRPr>
            </a:lvl2pPr>
            <a:lvl3pPr>
              <a:defRPr>
                <a:solidFill>
                  <a:srgbClr val="425968"/>
                </a:solidFill>
              </a:defRPr>
            </a:lvl3pPr>
            <a:lvl4pPr>
              <a:defRPr>
                <a:solidFill>
                  <a:srgbClr val="425968"/>
                </a:solidFill>
              </a:defRPr>
            </a:lvl4pPr>
            <a:lvl5pPr>
              <a:defRPr>
                <a:solidFill>
                  <a:srgbClr val="4259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914400"/>
            <a:ext cx="8229600" cy="457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E92E8436-89DB-498C-ADF6-8FF89B7380F6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57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101" b="20133"/>
          <a:stretch/>
        </p:blipFill>
        <p:spPr bwMode="auto">
          <a:xfrm>
            <a:off x="23749" y="6363217"/>
            <a:ext cx="1531917" cy="45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7802030" y="6595364"/>
            <a:ext cx="2529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425968"/>
                </a:solidFill>
              </a:rPr>
              <a:t>© Strive 2013 |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84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101" b="20133"/>
          <a:stretch/>
        </p:blipFill>
        <p:spPr bwMode="auto">
          <a:xfrm>
            <a:off x="23749" y="6363217"/>
            <a:ext cx="1531917" cy="45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7802030" y="6595364"/>
            <a:ext cx="2529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425968"/>
                </a:solidFill>
              </a:rPr>
              <a:t>© Strive 2013 |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0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7802030" y="6595364"/>
            <a:ext cx="2529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425968"/>
                </a:solidFill>
              </a:rPr>
              <a:t>© Strive 2013 |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33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Untitled-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BA6FFFCE-310B-4095-BBFE-DEEF42DC8311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85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Untitled-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168A3E03-BE50-473E-8790-7F67F221AE01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47920"/>
                </a:solidFill>
              </a:defRPr>
            </a:lvl1pPr>
            <a:lvl2pPr>
              <a:defRPr>
                <a:solidFill>
                  <a:srgbClr val="425968"/>
                </a:solidFill>
              </a:defRPr>
            </a:lvl2pPr>
            <a:lvl3pPr>
              <a:defRPr>
                <a:solidFill>
                  <a:srgbClr val="425968"/>
                </a:solidFill>
              </a:defRPr>
            </a:lvl3pPr>
            <a:lvl4pPr>
              <a:defRPr>
                <a:solidFill>
                  <a:srgbClr val="425968"/>
                </a:solidFill>
              </a:defRPr>
            </a:lvl4pPr>
            <a:lvl5pPr>
              <a:defRPr>
                <a:solidFill>
                  <a:srgbClr val="4259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8DB21582-A867-4FD2-938C-3B8B8D5E13F8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  <p:pic>
        <p:nvPicPr>
          <p:cNvPr id="8" name="Picture 2" descr="C:\PLC\Local Cloud\Private\rospertc\strive\National New\Branding Materials\TogetherLogo\StriveTogether_color.png"/>
          <p:cNvPicPr>
            <a:picLocks noChangeAspect="1" noChangeArrowheads="1"/>
          </p:cNvPicPr>
          <p:nvPr userDrawn="1"/>
        </p:nvPicPr>
        <p:blipFill>
          <a:blip r:embed="rId3" cstate="print"/>
          <a:srcRect b="26456"/>
          <a:stretch>
            <a:fillRect/>
          </a:stretch>
        </p:blipFill>
        <p:spPr bwMode="auto">
          <a:xfrm>
            <a:off x="6942138" y="6210300"/>
            <a:ext cx="21542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288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Untitled-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B7C8D2DB-642C-4AFB-B824-577AC041FBC0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charset="0"/>
            </a:endParaRPr>
          </a:p>
        </p:txBody>
      </p:sp>
      <p:pic>
        <p:nvPicPr>
          <p:cNvPr id="6" name="Picture 2" descr="C:\PLC\Local Cloud\Private\rospertc\strive\National New\Branding Materials\TogetherLogo\StriveTogether_color.png"/>
          <p:cNvPicPr>
            <a:picLocks noChangeAspect="1" noChangeArrowheads="1"/>
          </p:cNvPicPr>
          <p:nvPr userDrawn="1"/>
        </p:nvPicPr>
        <p:blipFill>
          <a:blip r:embed="rId3" cstate="print"/>
          <a:srcRect b="26456"/>
          <a:stretch>
            <a:fillRect/>
          </a:stretch>
        </p:blipFill>
        <p:spPr bwMode="auto">
          <a:xfrm>
            <a:off x="6942138" y="6210300"/>
            <a:ext cx="21542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EFF8F16B-2349-4E37-AC81-DFADDD0753AB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75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596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9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© Strive 2013|</a:t>
            </a:r>
            <a:fld id="{168A3E03-BE50-473E-8790-7F67F221AE0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47920"/>
                </a:solidFill>
              </a:defRPr>
            </a:lvl1pPr>
            <a:lvl2pPr>
              <a:defRPr>
                <a:solidFill>
                  <a:srgbClr val="425968"/>
                </a:solidFill>
              </a:defRPr>
            </a:lvl2pPr>
            <a:lvl3pPr>
              <a:defRPr>
                <a:solidFill>
                  <a:srgbClr val="425968"/>
                </a:solidFill>
              </a:defRPr>
            </a:lvl3pPr>
            <a:lvl4pPr>
              <a:defRPr>
                <a:solidFill>
                  <a:srgbClr val="425968"/>
                </a:solidFill>
              </a:defRPr>
            </a:lvl4pPr>
            <a:lvl5pPr>
              <a:defRPr>
                <a:solidFill>
                  <a:srgbClr val="4259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0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ntitled-2.png"/>
          <p:cNvPicPr>
            <a:picLocks noChangeAspect="1"/>
          </p:cNvPicPr>
          <p:nvPr userDrawn="1"/>
        </p:nvPicPr>
        <p:blipFill>
          <a:blip r:embed="rId2" cstate="print"/>
          <a:srcRect t="16965" r="28355" b="42157"/>
          <a:stretch>
            <a:fillRect/>
          </a:stretch>
        </p:blipFill>
        <p:spPr bwMode="auto">
          <a:xfrm>
            <a:off x="3060700" y="2492375"/>
            <a:ext cx="6172200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5587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479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2596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rgbClr val="425968"/>
                </a:solidFill>
              </a:defRPr>
            </a:lvl1pPr>
          </a:lstStyle>
          <a:p>
            <a:pPr>
              <a:defRPr/>
            </a:pPr>
            <a:fld id="{29324322-E2A3-4164-8FC1-1E310F911554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7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Untitled-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1CB5CEC6-E144-4F8B-9810-C5DE14F4176C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47920"/>
                </a:solidFill>
              </a:defRPr>
            </a:lvl1pPr>
            <a:lvl2pPr>
              <a:defRPr sz="2400">
                <a:solidFill>
                  <a:srgbClr val="425968"/>
                </a:solidFill>
              </a:defRPr>
            </a:lvl2pPr>
            <a:lvl3pPr>
              <a:defRPr sz="2000">
                <a:solidFill>
                  <a:srgbClr val="425968"/>
                </a:solidFill>
              </a:defRPr>
            </a:lvl3pPr>
            <a:lvl4pPr>
              <a:defRPr sz="1800">
                <a:solidFill>
                  <a:srgbClr val="425968"/>
                </a:solidFill>
              </a:defRPr>
            </a:lvl4pPr>
            <a:lvl5pPr>
              <a:defRPr sz="1800">
                <a:solidFill>
                  <a:srgbClr val="42596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47920"/>
                </a:solidFill>
              </a:defRPr>
            </a:lvl1pPr>
            <a:lvl2pPr>
              <a:defRPr sz="2400">
                <a:solidFill>
                  <a:srgbClr val="425968"/>
                </a:solidFill>
              </a:defRPr>
            </a:lvl2pPr>
            <a:lvl3pPr>
              <a:defRPr sz="2000">
                <a:solidFill>
                  <a:srgbClr val="425968"/>
                </a:solidFill>
              </a:defRPr>
            </a:lvl3pPr>
            <a:lvl4pPr>
              <a:defRPr sz="1800">
                <a:solidFill>
                  <a:srgbClr val="425968"/>
                </a:solidFill>
              </a:defRPr>
            </a:lvl4pPr>
            <a:lvl5pPr>
              <a:defRPr sz="1800">
                <a:solidFill>
                  <a:srgbClr val="42596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D5B80703-C81E-4B82-BD0B-7E502FAF9AF5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5614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triv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191250"/>
            <a:ext cx="11890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Untitled-3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657CF5E9-F5F7-481C-8AAD-2F2340DF7540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4000" cy="4525963"/>
          </a:xfrm>
        </p:spPr>
        <p:txBody>
          <a:bodyPr/>
          <a:lstStyle>
            <a:lvl1pPr>
              <a:defRPr sz="2800">
                <a:solidFill>
                  <a:srgbClr val="F47920"/>
                </a:solidFill>
              </a:defRPr>
            </a:lvl1pPr>
            <a:lvl2pPr>
              <a:defRPr sz="2400">
                <a:solidFill>
                  <a:srgbClr val="425968"/>
                </a:solidFill>
              </a:defRPr>
            </a:lvl2pPr>
            <a:lvl3pPr>
              <a:defRPr sz="2000">
                <a:solidFill>
                  <a:srgbClr val="425968"/>
                </a:solidFill>
              </a:defRPr>
            </a:lvl3pPr>
            <a:lvl4pPr>
              <a:defRPr sz="1800">
                <a:solidFill>
                  <a:srgbClr val="425968"/>
                </a:solidFill>
              </a:defRPr>
            </a:lvl4pPr>
            <a:lvl5pPr>
              <a:defRPr sz="1800">
                <a:solidFill>
                  <a:srgbClr val="42596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6172200" y="1600200"/>
            <a:ext cx="2514600" cy="4495800"/>
          </a:xfrm>
          <a:solidFill>
            <a:srgbClr val="FCD3A6"/>
          </a:solidFill>
        </p:spPr>
        <p:txBody>
          <a:bodyPr/>
          <a:lstStyle>
            <a:lvl1pPr>
              <a:buNone/>
              <a:defRPr sz="2400">
                <a:solidFill>
                  <a:srgbClr val="425968"/>
                </a:solidFill>
              </a:defRPr>
            </a:lvl1pPr>
            <a:lvl2pPr>
              <a:buFont typeface="Arial" pitchFamily="34" charset="0"/>
              <a:buChar char="•"/>
              <a:defRPr sz="2000">
                <a:solidFill>
                  <a:srgbClr val="F47920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C1CC87F5-63BA-48A7-817D-F5AF6128B5D2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9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Untitled-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C5A5723A-C8EB-4919-B9FE-8589D3F9749D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B2146D4C-04A5-4155-9497-4F0002217C63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  <p:pic>
        <p:nvPicPr>
          <p:cNvPr id="8" name="Picture 2" descr="C:\PLC\Local Cloud\Private\rospertc\strive\National New\Branding Materials\TogetherLogo\StriveTogether_color.png"/>
          <p:cNvPicPr>
            <a:picLocks noChangeAspect="1" noChangeArrowheads="1"/>
          </p:cNvPicPr>
          <p:nvPr userDrawn="1"/>
        </p:nvPicPr>
        <p:blipFill>
          <a:blip r:embed="rId3" cstate="print"/>
          <a:srcRect b="26456"/>
          <a:stretch>
            <a:fillRect/>
          </a:stretch>
        </p:blipFill>
        <p:spPr bwMode="auto">
          <a:xfrm>
            <a:off x="6942138" y="6210300"/>
            <a:ext cx="21542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327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Untitled-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60F4B4CE-E2DF-4FF6-9397-4D452F42DA04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C15F02FB-43AD-4777-8059-4DC8D966E9BE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8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triv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191250"/>
            <a:ext cx="11890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Untitled-3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86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1"/>
          <p:cNvSpPr txBox="1">
            <a:spLocks/>
          </p:cNvSpPr>
          <p:nvPr userDrawn="1"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9EA0B751-0738-4029-A85C-FEDAB70BE449}" type="slidenum">
              <a:rPr lang="en-US" smtClean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prstClr val="white">
                  <a:lumMod val="65000"/>
                </a:prstClr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prstClr val="white">
                    <a:lumMod val="65000"/>
                  </a:prstClr>
                </a:solidFill>
              </a:defRPr>
            </a:lvl1pPr>
          </a:lstStyle>
          <a:p>
            <a:pPr>
              <a:defRPr/>
            </a:pPr>
            <a:fld id="{AEF624B6-4D48-4DFA-BE65-5DF544D4C7C7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3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45275"/>
            <a:ext cx="2133600" cy="2127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2596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2675AB-2E01-4587-8B30-B4603A8CFBB8}" type="datetimeFigureOut">
              <a:rPr lang="en-US"/>
              <a:pPr>
                <a:defRPr/>
              </a:pPr>
              <a:t>5/6/2014</a:t>
            </a:fld>
            <a:endParaRPr lang="en-US" dirty="0"/>
          </a:p>
        </p:txBody>
      </p:sp>
      <p:sp>
        <p:nvSpPr>
          <p:cNvPr id="8" name="Text Placeholder 11"/>
          <p:cNvSpPr txBox="1">
            <a:spLocks/>
          </p:cNvSpPr>
          <p:nvPr/>
        </p:nvSpPr>
        <p:spPr>
          <a:xfrm>
            <a:off x="6540500" y="6600825"/>
            <a:ext cx="2603500" cy="257175"/>
          </a:xfrm>
          <a:prstGeom prst="rect">
            <a:avLst/>
          </a:prstGeom>
        </p:spPr>
        <p:txBody>
          <a:bodyPr/>
          <a:lstStyle>
            <a:lvl5pPr marL="2057400" indent="-1709738" algn="r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4">
              <a:spcBef>
                <a:spcPct val="20000"/>
              </a:spcBef>
              <a:buFont typeface="Arial" pitchFamily="34" charset="0"/>
              <a:buNone/>
              <a:defRPr/>
            </a:pPr>
            <a:fld id="{7398FF16-ABB7-48C1-B321-8D3FC2CA8D89}" type="slidenum">
              <a:rPr lang="en-US" smtClean="0">
                <a:solidFill>
                  <a:srgbClr val="425968"/>
                </a:solidFill>
                <a:cs typeface="Arial" pitchFamily="34" charset="0"/>
              </a:rPr>
              <a:pPr lvl="4">
                <a:spcBef>
                  <a:spcPct val="20000"/>
                </a:spcBef>
                <a:buFont typeface="Arial" pitchFamily="34" charset="0"/>
                <a:buNone/>
                <a:defRPr/>
              </a:pPr>
              <a:t>‹#›</a:t>
            </a:fld>
            <a:endParaRPr lang="en-US" dirty="0" smtClean="0">
              <a:solidFill>
                <a:srgbClr val="425968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259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25968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25968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25968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25968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425968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425968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425968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42596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F4792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4259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4259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4259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4259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rospertc\Pictures\to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677863"/>
            <a:ext cx="955357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9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Company>knowledgeworks.org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Action Overview</dc:title>
  <dc:creator>Braziel, Derrick</dc:creator>
  <cp:lastModifiedBy>Aliza Norcross</cp:lastModifiedBy>
  <cp:revision>4</cp:revision>
  <dcterms:created xsi:type="dcterms:W3CDTF">2014-01-23T15:14:46Z</dcterms:created>
  <dcterms:modified xsi:type="dcterms:W3CDTF">2014-05-06T13:55:21Z</dcterms:modified>
</cp:coreProperties>
</file>